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Clic pentru a edita stilul de subtitlu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0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6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5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9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6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1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7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2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Clic pentru editare stil titlu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C6947-5D23-4C6A-8B85-600AB7B9BF55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ABDE1-834D-4375-8BCD-E470D489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6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are 35"/>
          <p:cNvGrpSpPr/>
          <p:nvPr/>
        </p:nvGrpSpPr>
        <p:grpSpPr>
          <a:xfrm>
            <a:off x="0" y="287204"/>
            <a:ext cx="12192000" cy="6169696"/>
            <a:chOff x="0" y="254833"/>
            <a:chExt cx="12192000" cy="6169696"/>
          </a:xfrm>
          <a:noFill/>
        </p:grpSpPr>
        <p:grpSp>
          <p:nvGrpSpPr>
            <p:cNvPr id="29" name="Grupare 28"/>
            <p:cNvGrpSpPr/>
            <p:nvPr/>
          </p:nvGrpSpPr>
          <p:grpSpPr>
            <a:xfrm>
              <a:off x="2521985" y="1533214"/>
              <a:ext cx="6284685" cy="4891315"/>
              <a:chOff x="4934818" y="957942"/>
              <a:chExt cx="6284685" cy="4891315"/>
            </a:xfrm>
            <a:grpFill/>
          </p:grpSpPr>
          <p:sp>
            <p:nvSpPr>
              <p:cNvPr id="6" name="Triunghi isoscel 5"/>
              <p:cNvSpPr/>
              <p:nvPr/>
            </p:nvSpPr>
            <p:spPr>
              <a:xfrm>
                <a:off x="4934818" y="957942"/>
                <a:ext cx="6284685" cy="4891315"/>
              </a:xfrm>
              <a:prstGeom prst="triangl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Conector drept 7"/>
              <p:cNvCxnSpPr/>
              <p:nvPr/>
            </p:nvCxnSpPr>
            <p:spPr>
              <a:xfrm flipV="1">
                <a:off x="6984833" y="2641600"/>
                <a:ext cx="2188156" cy="21628"/>
              </a:xfrm>
              <a:prstGeom prst="line">
                <a:avLst/>
              </a:prstGeom>
              <a:grpFill/>
              <a:ln cmpd="sng"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3" name="Conector drept 12"/>
              <p:cNvCxnSpPr/>
              <p:nvPr/>
            </p:nvCxnSpPr>
            <p:spPr>
              <a:xfrm flipV="1">
                <a:off x="6273633" y="3740727"/>
                <a:ext cx="3615506" cy="2001"/>
              </a:xfrm>
              <a:prstGeom prst="line">
                <a:avLst/>
              </a:prstGeom>
              <a:grpFill/>
              <a:ln cmpd="sng"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" name="Conector drept 21"/>
              <p:cNvCxnSpPr/>
              <p:nvPr/>
            </p:nvCxnSpPr>
            <p:spPr>
              <a:xfrm>
                <a:off x="5702133" y="4707928"/>
                <a:ext cx="4803531" cy="19089"/>
              </a:xfrm>
              <a:prstGeom prst="line">
                <a:avLst/>
              </a:prstGeom>
              <a:grpFill/>
              <a:ln cmpd="sng">
                <a:solidFill>
                  <a:srgbClr val="00000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5" name="CasetăText 24"/>
              <p:cNvSpPr txBox="1"/>
              <p:nvPr/>
            </p:nvSpPr>
            <p:spPr>
              <a:xfrm>
                <a:off x="7514162" y="1760676"/>
                <a:ext cx="1116281" cy="64633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o-RO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DREAMGOAL</a:t>
                </a:r>
                <a:endParaRPr lang="en-U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CasetăText 25"/>
              <p:cNvSpPr txBox="1"/>
              <p:nvPr/>
            </p:nvSpPr>
            <p:spPr>
              <a:xfrm>
                <a:off x="7362660" y="3017384"/>
                <a:ext cx="1472540" cy="36933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o-RO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END GOAL</a:t>
                </a:r>
                <a:endParaRPr lang="en-U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CasetăText 26"/>
              <p:cNvSpPr txBox="1"/>
              <p:nvPr/>
            </p:nvSpPr>
            <p:spPr>
              <a:xfrm>
                <a:off x="6530726" y="4065710"/>
                <a:ext cx="3194463" cy="36933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o-RO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 GOALS</a:t>
                </a:r>
                <a:endParaRPr lang="en-U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CasetăText 27"/>
              <p:cNvSpPr txBox="1"/>
              <p:nvPr/>
            </p:nvSpPr>
            <p:spPr>
              <a:xfrm>
                <a:off x="6905788" y="5055054"/>
                <a:ext cx="2444338" cy="36933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o-RO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PROCESS GOALS</a:t>
                </a:r>
                <a:endParaRPr lang="en-U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" name="Dreptunghi 29"/>
            <p:cNvSpPr/>
            <p:nvPr/>
          </p:nvSpPr>
          <p:spPr>
            <a:xfrm>
              <a:off x="0" y="254833"/>
              <a:ext cx="12192000" cy="1109272"/>
            </a:xfrm>
            <a:prstGeom prst="rect">
              <a:avLst/>
            </a:prstGeom>
            <a:grpFill/>
            <a:ln w="381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CasetăText 30"/>
            <p:cNvSpPr txBox="1"/>
            <p:nvPr/>
          </p:nvSpPr>
          <p:spPr>
            <a:xfrm>
              <a:off x="10397848" y="2133970"/>
              <a:ext cx="1727066" cy="1200329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o-RO" sz="12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Desired</a:t>
              </a:r>
              <a:r>
                <a:rPr lang="ro-RO" sz="12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future</a:t>
              </a:r>
              <a:r>
                <a:rPr lang="ro-RO" sz="12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or ‘</a:t>
              </a:r>
              <a:r>
                <a:rPr lang="ro-RO" sz="12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vision</a:t>
              </a:r>
              <a:r>
                <a:rPr lang="ro-RO" sz="12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’</a:t>
              </a:r>
            </a:p>
            <a:p>
              <a:pPr algn="r"/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It’s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what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keeps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us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inspired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!</a:t>
              </a:r>
            </a:p>
            <a:p>
              <a:pPr algn="r"/>
              <a:r>
                <a:rPr lang="en-US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"What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’s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bigger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picture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r>
                <a:rPr lang="en-US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</a:p>
          </p:txBody>
        </p:sp>
        <p:sp>
          <p:nvSpPr>
            <p:cNvPr id="32" name="CasetăText 31"/>
            <p:cNvSpPr txBox="1"/>
            <p:nvPr/>
          </p:nvSpPr>
          <p:spPr>
            <a:xfrm>
              <a:off x="3097823" y="393700"/>
              <a:ext cx="5791200" cy="70788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40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Goal-Setting</a:t>
              </a:r>
              <a:r>
                <a:rPr lang="ro-RO" sz="40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40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Pyramid</a:t>
              </a:r>
              <a:endPara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CasetăText 32"/>
            <p:cNvSpPr txBox="1"/>
            <p:nvPr/>
          </p:nvSpPr>
          <p:spPr>
            <a:xfrm>
              <a:off x="9598397" y="3366576"/>
              <a:ext cx="2557773" cy="1015663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o-RO" sz="12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Clear</a:t>
              </a:r>
              <a:r>
                <a:rPr lang="ro-RO" sz="12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target</a:t>
              </a:r>
              <a:endParaRPr lang="ro-RO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Concrete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manifestation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of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dream</a:t>
              </a:r>
              <a:endParaRPr lang="ro-RO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en-US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"What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are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you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aiming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achieve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r>
                <a:rPr lang="en-US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</a:p>
            <a:p>
              <a:endParaRPr lang="ro-RO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CasetăText 33"/>
            <p:cNvSpPr txBox="1"/>
            <p:nvPr/>
          </p:nvSpPr>
          <p:spPr>
            <a:xfrm>
              <a:off x="9256644" y="4391936"/>
              <a:ext cx="2906319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o-RO" sz="12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Tangible</a:t>
              </a:r>
              <a:r>
                <a:rPr lang="ro-RO" sz="12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b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milestones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100% in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your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control</a:t>
              </a:r>
            </a:p>
            <a:p>
              <a:pPr algn="r"/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end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goal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and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dream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goal</a:t>
              </a:r>
              <a:endParaRPr lang="ro-RO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en-US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"What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will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you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deliver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r>
                <a:rPr lang="en-US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</a:p>
          </p:txBody>
        </p:sp>
        <p:sp>
          <p:nvSpPr>
            <p:cNvPr id="35" name="CasetăText 34"/>
            <p:cNvSpPr txBox="1"/>
            <p:nvPr/>
          </p:nvSpPr>
          <p:spPr>
            <a:xfrm>
              <a:off x="9692065" y="5511766"/>
              <a:ext cx="2456375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o-RO" sz="1200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SMART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steps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performance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goal</a:t>
              </a:r>
              <a:endParaRPr lang="ro-RO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Serve ALL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above</a:t>
              </a:r>
              <a:r>
                <a:rPr lang="ro-RO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goals</a:t>
              </a:r>
              <a:endParaRPr lang="ro-RO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en-US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"What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actions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will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you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1200" i="1" dirty="0" err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take</a:t>
              </a:r>
              <a:r>
                <a:rPr lang="ro-RO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r>
                <a:rPr lang="en-US" sz="1200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"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248243" y="159657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Business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81257" y="1611099"/>
            <a:ext cx="1006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Personal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6F5D20-6DE5-4FF7-B631-911EE97A03CC}"/>
              </a:ext>
            </a:extLst>
          </p:cNvPr>
          <p:cNvSpPr txBox="1"/>
          <p:nvPr/>
        </p:nvSpPr>
        <p:spPr>
          <a:xfrm>
            <a:off x="481622" y="3418043"/>
            <a:ext cx="29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Insert  goals here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7C6386-EC2D-426E-9BA8-BD63EB3FF299}"/>
              </a:ext>
            </a:extLst>
          </p:cNvPr>
          <p:cNvSpPr txBox="1"/>
          <p:nvPr/>
        </p:nvSpPr>
        <p:spPr>
          <a:xfrm>
            <a:off x="481622" y="4368863"/>
            <a:ext cx="29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Insert goals here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1D49FB3-8DF7-4AF1-8317-619F7FE2CBE8}"/>
              </a:ext>
            </a:extLst>
          </p:cNvPr>
          <p:cNvSpPr txBox="1"/>
          <p:nvPr/>
        </p:nvSpPr>
        <p:spPr>
          <a:xfrm>
            <a:off x="388350" y="5494077"/>
            <a:ext cx="29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Insert goals here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1C807FB-52FF-44AD-A2D5-F979F380119F}"/>
              </a:ext>
            </a:extLst>
          </p:cNvPr>
          <p:cNvSpPr txBox="1"/>
          <p:nvPr/>
        </p:nvSpPr>
        <p:spPr>
          <a:xfrm>
            <a:off x="481622" y="2465140"/>
            <a:ext cx="29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Insert goals here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B2F267F-800D-49DC-A14E-742386F46029}"/>
              </a:ext>
            </a:extLst>
          </p:cNvPr>
          <p:cNvSpPr txBox="1"/>
          <p:nvPr/>
        </p:nvSpPr>
        <p:spPr>
          <a:xfrm>
            <a:off x="7320889" y="2441604"/>
            <a:ext cx="29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Insert goals here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7AD81C5-2CBC-4A68-9319-84FD9326D400}"/>
              </a:ext>
            </a:extLst>
          </p:cNvPr>
          <p:cNvSpPr txBox="1"/>
          <p:nvPr/>
        </p:nvSpPr>
        <p:spPr>
          <a:xfrm>
            <a:off x="7423139" y="3436362"/>
            <a:ext cx="29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Insert goals here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8544C03-5FA7-4165-BDC5-4821F489DD38}"/>
              </a:ext>
            </a:extLst>
          </p:cNvPr>
          <p:cNvSpPr txBox="1"/>
          <p:nvPr/>
        </p:nvSpPr>
        <p:spPr>
          <a:xfrm>
            <a:off x="7784371" y="4561827"/>
            <a:ext cx="29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Insert goals here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25B861-1916-43D6-B0A3-6DE3CCEC4355}"/>
              </a:ext>
            </a:extLst>
          </p:cNvPr>
          <p:cNvSpPr txBox="1"/>
          <p:nvPr/>
        </p:nvSpPr>
        <p:spPr>
          <a:xfrm>
            <a:off x="8516285" y="5919041"/>
            <a:ext cx="292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Insert goals here</a:t>
            </a:r>
            <a:endParaRPr lang="en-US" dirty="0"/>
          </a:p>
        </p:txBody>
      </p:sp>
      <p:pic>
        <p:nvPicPr>
          <p:cNvPr id="43" name="Picture 42" descr="Paul Renaud logo nou.pdf">
            <a:extLst>
              <a:ext uri="{FF2B5EF4-FFF2-40B4-BE49-F238E27FC236}">
                <a16:creationId xmlns:a16="http://schemas.microsoft.com/office/drawing/2014/main" id="{5C6247CE-ED92-45E5-B596-B5815CB7736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8281" y="6542627"/>
            <a:ext cx="1346200" cy="24130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A5622CF6-9761-4E6C-B264-13525126364C}"/>
              </a:ext>
            </a:extLst>
          </p:cNvPr>
          <p:cNvSpPr/>
          <p:nvPr/>
        </p:nvSpPr>
        <p:spPr>
          <a:xfrm>
            <a:off x="0" y="6506928"/>
            <a:ext cx="21696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baseline="30000" dirty="0"/>
              <a:t>Source: Performance Consultants International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095292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114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Temă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Oana Dospina</dc:creator>
  <cp:lastModifiedBy>Eduard Tone</cp:lastModifiedBy>
  <cp:revision>12</cp:revision>
  <dcterms:created xsi:type="dcterms:W3CDTF">2016-02-27T14:00:34Z</dcterms:created>
  <dcterms:modified xsi:type="dcterms:W3CDTF">2021-01-25T09:34:00Z</dcterms:modified>
</cp:coreProperties>
</file>